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7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A0AA-8F4B-4AC9-A377-94B3DA29D1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Mainstreet Truth or </a:t>
            </a:r>
            <a:r>
              <a:rPr lang="en-US" dirty="0" err="1"/>
              <a:t>ConSequences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F1E3E-EE79-4F57-87B1-87C4C14B07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Economic Vitality Funding</a:t>
            </a:r>
          </a:p>
        </p:txBody>
      </p:sp>
    </p:spTree>
    <p:extLst>
      <p:ext uri="{BB962C8B-B14F-4D97-AF65-F5344CB8AC3E}">
        <p14:creationId xmlns:p14="http://schemas.microsoft.com/office/powerpoint/2010/main" val="281574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5DB37-E9FB-4CE4-AED3-89BE03CEF366}"/>
              </a:ext>
            </a:extLst>
          </p:cNvPr>
          <p:cNvSpPr txBox="1"/>
          <p:nvPr/>
        </p:nvSpPr>
        <p:spPr>
          <a:xfrm>
            <a:off x="6808761" y="3004466"/>
            <a:ext cx="6339841" cy="30101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7300" cap="all" dirty="0">
                <a:ln w="3175" cmpd="sng"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Rural Business Development Grant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cap="all" dirty="0">
                <a:ln w="3175" cmpd="sng"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$45,192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B9929C-5249-4744-A043-8B6E4E8D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61" y="495262"/>
            <a:ext cx="5299364" cy="62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7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16475-B1E2-4AF6-8378-DFA9767EF641}"/>
              </a:ext>
            </a:extLst>
          </p:cNvPr>
          <p:cNvSpPr txBox="1"/>
          <p:nvPr/>
        </p:nvSpPr>
        <p:spPr>
          <a:xfrm>
            <a:off x="1700007" y="2133997"/>
            <a:ext cx="9092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parts- Speakers/ Business Resource Center</a:t>
            </a:r>
          </a:p>
          <a:p>
            <a:endParaRPr lang="en-US" sz="2400" dirty="0"/>
          </a:p>
          <a:p>
            <a:r>
              <a:rPr lang="en-US" sz="2400" dirty="0"/>
              <a:t>Questionnaire, Identified Speakers</a:t>
            </a:r>
          </a:p>
          <a:p>
            <a:endParaRPr lang="en-US" sz="2400" dirty="0"/>
          </a:p>
          <a:p>
            <a:r>
              <a:rPr lang="en-US" sz="2400" dirty="0"/>
              <a:t>Set up Resource Center</a:t>
            </a:r>
          </a:p>
          <a:p>
            <a:endParaRPr lang="en-US" sz="2400" dirty="0"/>
          </a:p>
          <a:p>
            <a:r>
              <a:rPr lang="en-US" sz="2400" dirty="0"/>
              <a:t>Speakers- Business Breakfasts or Training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D661E-9F99-4BC8-AF0D-EEA9E73D7670}"/>
              </a:ext>
            </a:extLst>
          </p:cNvPr>
          <p:cNvSpPr txBox="1"/>
          <p:nvPr/>
        </p:nvSpPr>
        <p:spPr>
          <a:xfrm>
            <a:off x="1524000" y="845127"/>
            <a:ext cx="29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293350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D8E47A1-D51C-4782-847C-291409CF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181" y="395288"/>
            <a:ext cx="4777437" cy="49725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AB9D25-CB4F-4ECC-AEA8-DFB39A73F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8292" y="62883"/>
            <a:ext cx="4343398" cy="64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8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5DB37-E9FB-4CE4-AED3-89BE03CEF366}"/>
              </a:ext>
            </a:extLst>
          </p:cNvPr>
          <p:cNvSpPr txBox="1"/>
          <p:nvPr/>
        </p:nvSpPr>
        <p:spPr>
          <a:xfrm>
            <a:off x="6808761" y="3004466"/>
            <a:ext cx="6339841" cy="30101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7300" cap="all" dirty="0">
                <a:ln w="3175" cmpd="sng"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Rural Business Development Grant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cap="all" dirty="0">
                <a:ln w="3175" cmpd="sng"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$28,971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3175" cmpd="sng">
                <a:noFill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B9929C-5249-4744-A043-8B6E4E8D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61" y="495262"/>
            <a:ext cx="5299364" cy="62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0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60C7CB-E587-4559-94A6-EE5F4911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885" y="983272"/>
            <a:ext cx="4561738" cy="456173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B9101D0-FAAE-4196-9DA8-2F4A619C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3279" y="1516868"/>
            <a:ext cx="5056224" cy="36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3362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Slice</vt:lpstr>
      <vt:lpstr>Mainstreet Truth or ConSequences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Mainstreet Truth or ConSequences  </dc:title>
  <dc:creator>Linda DeMarino</dc:creator>
  <cp:lastModifiedBy>Linda DeMarino</cp:lastModifiedBy>
  <cp:revision>2</cp:revision>
  <dcterms:created xsi:type="dcterms:W3CDTF">2019-10-16T20:26:43Z</dcterms:created>
  <dcterms:modified xsi:type="dcterms:W3CDTF">2019-10-16T20:34:22Z</dcterms:modified>
</cp:coreProperties>
</file>